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5" r:id="rId9"/>
    <p:sldId id="264" r:id="rId10"/>
    <p:sldId id="263" r:id="rId11"/>
    <p:sldId id="267" r:id="rId12"/>
    <p:sldId id="278" r:id="rId13"/>
    <p:sldId id="277" r:id="rId14"/>
    <p:sldId id="276" r:id="rId15"/>
    <p:sldId id="275" r:id="rId16"/>
    <p:sldId id="280" r:id="rId17"/>
    <p:sldId id="270" r:id="rId18"/>
    <p:sldId id="271" r:id="rId19"/>
    <p:sldId id="279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92" d="100"/>
          <a:sy n="92" d="100"/>
        </p:scale>
        <p:origin x="8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415782"/>
            <a:ext cx="8791575" cy="2387600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Infrared alert system with radio frequency capability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7369" y="2711835"/>
            <a:ext cx="8791575" cy="2622916"/>
          </a:xfrm>
        </p:spPr>
        <p:txBody>
          <a:bodyPr>
            <a:normAutofit/>
          </a:bodyPr>
          <a:lstStyle/>
          <a:p>
            <a:r>
              <a:rPr lang="en-US" sz="3900" dirty="0" smtClean="0">
                <a:solidFill>
                  <a:schemeClr val="bg2"/>
                </a:solidFill>
              </a:rPr>
              <a:t>T09-Signal SENDERS 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Max Cope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Leslie Eide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Chris Klupenger</a:t>
            </a: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027" name="Picture 3" descr="PSU_white_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37" y="4141765"/>
            <a:ext cx="5065956" cy="11257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1945178" y="3408218"/>
            <a:ext cx="849521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9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35280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Microcontroller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Programming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ATMEGA 328P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 Detect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SPI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Four 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Unit Identification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9458" name="Picture 2" descr="http://hlt.media.mit.edu/wiki/uploads/Main/FileATmega328_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05" y="950077"/>
            <a:ext cx="4783873" cy="32644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5361675" y="4568532"/>
            <a:ext cx="6412323" cy="2018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Programmed Through SPI</a:t>
            </a:r>
            <a:endParaRPr lang="en-US" sz="3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289" y="-160157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LED Output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1291" y="1479728"/>
            <a:ext cx="5583582" cy="4962636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Four LED Outputs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One LED 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indicator 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to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epresent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ach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nit</a:t>
            </a:r>
            <a:endParaRPr lang="en-US" sz="31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All 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power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ourced 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from </a:t>
            </a:r>
            <a:r>
              <a:rPr lang="el-GR" sz="31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Math1"/>
              </a:rPr>
              <a:t>μ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!</a:t>
            </a:r>
            <a:endParaRPr lang="en-US" sz="3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Analog Voltage 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signal</a:t>
            </a:r>
            <a:endParaRPr lang="en-US" sz="31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5 second LED illuminated to Indicate a trip on respective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u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Specified indication </a:t>
            </a:r>
            <a:r>
              <a:rPr lang="en-US" sz="3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</a:t>
            </a:r>
            <a:r>
              <a:rPr lang="en-US" sz="31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ime span</a:t>
            </a:r>
          </a:p>
          <a:p>
            <a:r>
              <a:rPr lang="en-US" sz="4600" dirty="0">
                <a:solidFill>
                  <a:schemeClr val="bg2"/>
                </a:solidFill>
              </a:rPr>
              <a:t>HOUSING</a:t>
            </a:r>
            <a:endParaRPr lang="en-US" sz="4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Self contained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Color coordinated for unit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identification</a:t>
            </a:r>
            <a:endParaRPr lang="en-US" sz="2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828" y="1479729"/>
            <a:ext cx="3377402" cy="30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53109" y="-76373"/>
            <a:ext cx="5934508" cy="16398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Initial Verification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917" y="1961952"/>
            <a:ext cx="9639752" cy="39650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Subsections of circuit were built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and</a:t>
            </a:r>
            <a:endParaRPr lang="en-US" sz="24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tested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 breadboard independently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Battery power duration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 Sensor range and sensitivity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Microcontroller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Changes such as digital output pins used, SPI connectivity, etc. stemmed from early verification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19469" r="8961" b="17478"/>
          <a:stretch/>
        </p:blipFill>
        <p:spPr>
          <a:xfrm>
            <a:off x="7398327" y="1961952"/>
            <a:ext cx="4023360" cy="23691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485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728" y="-34808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Implementation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Schematic - POWER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1" y="1885951"/>
            <a:ext cx="11290792" cy="31019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214" y="411189"/>
            <a:ext cx="5934508" cy="163988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sz="3600" dirty="0" smtClean="0">
                <a:solidFill>
                  <a:schemeClr val="bg2"/>
                </a:solidFill>
              </a:rPr>
              <a:t>Implementation</a:t>
            </a:r>
            <a:br>
              <a:rPr lang="en-US" sz="3600" dirty="0" smtClean="0">
                <a:solidFill>
                  <a:schemeClr val="bg2"/>
                </a:solidFill>
              </a:rPr>
            </a:br>
            <a:r>
              <a:rPr lang="en-US" sz="3600" dirty="0" smtClean="0">
                <a:solidFill>
                  <a:schemeClr val="bg2"/>
                </a:solidFill>
              </a:rPr>
              <a:t>Schematic – </a:t>
            </a:r>
            <a:br>
              <a:rPr lang="en-US" sz="3600" dirty="0" smtClean="0">
                <a:solidFill>
                  <a:schemeClr val="bg2"/>
                </a:solidFill>
              </a:rPr>
            </a:br>
            <a:r>
              <a:rPr lang="en-US" sz="3600" dirty="0" smtClean="0">
                <a:solidFill>
                  <a:schemeClr val="bg2"/>
                </a:solidFill>
              </a:rPr>
              <a:t>Modules</a:t>
            </a:r>
            <a:endParaRPr lang="en-US" sz="3600" dirty="0">
              <a:solidFill>
                <a:schemeClr val="bg2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68" y="1097279"/>
            <a:ext cx="7525984" cy="56486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05" y="-34810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Implementation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PCB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0484" name="Picture 4" descr="\\khensu\Home05\mcope\Desktop\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60" y="1160490"/>
            <a:ext cx="6836307" cy="48306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dirty="0" err="1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Housings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Self Contained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Mounting board/battery/sensor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Visually Identify unit ID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2" t="4197" r="26044" b="6543"/>
          <a:stretch/>
        </p:blipFill>
        <p:spPr>
          <a:xfrm>
            <a:off x="7113270" y="263635"/>
            <a:ext cx="4042473" cy="3855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t="16296" r="14557" b="5926"/>
          <a:stretch/>
        </p:blipFill>
        <p:spPr>
          <a:xfrm>
            <a:off x="5394642" y="3668969"/>
            <a:ext cx="4131425" cy="2917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8045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Intellectual property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prior work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Module libraries found online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Open source Arduino coding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Nothing proprietary created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 schematics referenced in design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18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Testing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70019" y="1476403"/>
            <a:ext cx="4649783" cy="82391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Strategy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141410" y="2300314"/>
                <a:ext cx="4878391" cy="2717801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Testing power</a:t>
                </a:r>
              </a:p>
              <a:p>
                <a:r>
                  <a:rPr lang="en-US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Continuity</a:t>
                </a:r>
              </a:p>
              <a:p>
                <a:r>
                  <a:rPr lang="en-US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Layering complexity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40000"/>
                        <a:lumOff val="60000"/>
                      </a:schemeClr>
                    </a:solidFill>
                  </a:rPr>
                  <a:t> combinations</a:t>
                </a:r>
                <a:endParaRPr lang="en-US" dirty="0">
                  <a:solidFill>
                    <a:schemeClr val="tx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41410" y="2300314"/>
                <a:ext cx="4878391" cy="2717801"/>
              </a:xfrm>
              <a:blipFill rotWithShape="0">
                <a:blip r:embed="rId2"/>
                <a:stretch>
                  <a:fillRect l="-3620" t="-5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400808" y="1476402"/>
            <a:ext cx="4646602" cy="82391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Execution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172200" y="2300314"/>
            <a:ext cx="4875210" cy="271780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Battery power/interference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Duration LED output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Errors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inconsistent/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non-repeatable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Startup Sequence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StartupSequ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5505" y="1886469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692" y="486780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Problem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09652"/>
            <a:ext cx="6040800" cy="35417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Practicum project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uidelines</a:t>
            </a: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1413" y="2644756"/>
            <a:ext cx="5145087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Originated from sprinklers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s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ystems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d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esigned to keep deer off property</a:t>
            </a: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Communication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between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units</a:t>
            </a:r>
          </a:p>
          <a:p>
            <a:pPr marL="285750" indent="-28575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Issues with scope of 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886692" y="1997795"/>
            <a:ext cx="3111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cap="all" dirty="0" smtClean="0">
                <a:solidFill>
                  <a:schemeClr val="bg2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</a:rPr>
              <a:t>Motivation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86780"/>
            <a:ext cx="5551558" cy="41000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871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12" y="414307"/>
            <a:ext cx="9912355" cy="819355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Results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6" name="MVI_05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0297" y="1142222"/>
            <a:ext cx="8956128" cy="503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9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Contributions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017756"/>
            <a:ext cx="3196899" cy="685800"/>
          </a:xfrm>
        </p:spPr>
        <p:txBody>
          <a:bodyPr/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Max cope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21" y="2703556"/>
            <a:ext cx="3710086" cy="41461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RF Firmware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Eagle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BOM Verification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Project Design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Ordering parts/procurement</a:t>
            </a:r>
            <a:endParaRPr lang="en-US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Building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9" y="2020928"/>
            <a:ext cx="3184385" cy="685800"/>
          </a:xfrm>
        </p:spPr>
        <p:txBody>
          <a:bodyPr/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Leslie Eide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6"/>
          </p:nvPr>
        </p:nvSpPr>
        <p:spPr>
          <a:xfrm>
            <a:off x="4504216" y="2706728"/>
            <a:ext cx="3195830" cy="414295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 motion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LED output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Eagle Schematic</a:t>
            </a:r>
            <a:endParaRPr lang="en-US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System Design and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Building Boards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852444" y="2017756"/>
            <a:ext cx="3935005" cy="685800"/>
          </a:xfrm>
        </p:spPr>
        <p:txBody>
          <a:bodyPr/>
          <a:lstStyle/>
          <a:p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Chris Klupenger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7"/>
          </p:nvPr>
        </p:nvSpPr>
        <p:spPr>
          <a:xfrm>
            <a:off x="7852445" y="2703556"/>
            <a:ext cx="3569242" cy="414613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Coding</a:t>
            </a:r>
            <a:endParaRPr lang="en-US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Eagle board 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Test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Programming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Building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Testing/troubleshooting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029" y="76200"/>
            <a:ext cx="9056686" cy="2314575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Lessons Learned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74" y="503179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Objective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7556" y="1065318"/>
            <a:ext cx="7298576" cy="538664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Develop a security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etwork with communication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apabilities between units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Utilize communication within the 2.4GHz ISM band to lessen complexity </a:t>
            </a:r>
          </a:p>
          <a:p>
            <a:pPr marL="285750" lvl="0" indent="-285750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Battery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operated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to e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liminate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ard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ired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onstrictions</a:t>
            </a:r>
          </a:p>
          <a:p>
            <a:pPr marL="285750" lvl="0" indent="-285750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Make a visual LED array to confirm motion on each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unit with unique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ID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4" y="1013399"/>
            <a:ext cx="2328862" cy="5154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4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690" y="527686"/>
            <a:ext cx="9906000" cy="1477961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Alternatives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0" y="1900351"/>
            <a:ext cx="4649783" cy="8239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Wired UNITS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2724262"/>
            <a:ext cx="4878391" cy="271780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Inefficient at larger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areas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Cables 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everywhere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  <a:r>
              <a:rPr lang="en-US" sz="3200" dirty="0" smtClean="0">
                <a:solidFill>
                  <a:schemeClr val="bg2"/>
                </a:solidFill>
              </a:rPr>
              <a:t>SINGLE UNITS</a:t>
            </a:r>
          </a:p>
          <a:p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One sensor with one receiver</a:t>
            </a:r>
            <a:endParaRPr 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9" y="1900350"/>
            <a:ext cx="4646602" cy="82391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Signal Options</a:t>
            </a: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724262"/>
            <a:ext cx="4875210" cy="2717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IR Signal</a:t>
            </a:r>
          </a:p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RF Signals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WI-FI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Bluetooth</a:t>
            </a:r>
          </a:p>
          <a:p>
            <a:pPr lvl="1"/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GFSK 2.4GHz</a:t>
            </a: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846" y="315884"/>
            <a:ext cx="9905998" cy="190500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Requirements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08874" y="1736399"/>
            <a:ext cx="4451846" cy="52744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MOTION SENSOR</a:t>
            </a:r>
            <a:endParaRPr lang="en-US" sz="2400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With parameters for range and duration of signal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MICROCONTROLLER</a:t>
            </a:r>
            <a:endParaRPr lang="en-US" sz="24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Interface between the IR and RF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Decode received signal to light corresponding LED</a:t>
            </a:r>
          </a:p>
          <a:p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02748" y="1736399"/>
            <a:ext cx="555013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 </a:t>
            </a:r>
            <a:r>
              <a:rPr lang="en-US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 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Ability to send and receive a signal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Range without interference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 IDENTIFICATION</a:t>
            </a:r>
            <a:endParaRPr lang="en-US" sz="24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Controllable unique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within RF signal and LED identification</a:t>
            </a:r>
            <a:endParaRPr lang="en-US" sz="22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879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61318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Approach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335877" y="2909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9853" y="2522502"/>
            <a:ext cx="2712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Activity View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3970" y="3931129"/>
            <a:ext cx="3385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Interaction View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54" y="1279339"/>
            <a:ext cx="8791351" cy="22259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029" y="4585993"/>
            <a:ext cx="6153301" cy="20265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1890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-27769"/>
            <a:ext cx="3856037" cy="163988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Design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7065563" y="900236"/>
            <a:ext cx="5891209" cy="51985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2"/>
                </a:solidFill>
              </a:rPr>
              <a:t>IDENTIFY</a:t>
            </a:r>
          </a:p>
          <a:p>
            <a:pPr lvl="1"/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IR Motion Detector</a:t>
            </a:r>
          </a:p>
          <a:p>
            <a:pPr lvl="1"/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RF Transceiver </a:t>
            </a:r>
          </a:p>
          <a:p>
            <a:pPr lvl="1"/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Microcontroller</a:t>
            </a:r>
          </a:p>
          <a:p>
            <a:pPr lvl="1"/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LED Indicators</a:t>
            </a:r>
          </a:p>
          <a:p>
            <a:pPr lvl="1"/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Housing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4" y="572062"/>
            <a:ext cx="6185551" cy="57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60219"/>
            <a:ext cx="5934508" cy="1639886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Infrared motion sensor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Design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5V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1 Bit Active High Data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Adjustable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Sensitivity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Signal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7410" name="Picture 2" descr="http://wiki.t-o-f.info/uploads/Arduino/PIR_paralla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60" y="2584088"/>
            <a:ext cx="3597275" cy="17986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1806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15949"/>
            <a:ext cx="5934508" cy="1639886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Radio frequency Communication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2698" y="2193730"/>
            <a:ext cx="3909309" cy="4258236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Handles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RF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asks</a:t>
            </a:r>
            <a:endParaRPr lang="en-US" sz="2400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2.4 GHz ISM Band</a:t>
            </a:r>
          </a:p>
          <a:p>
            <a:pPr lvl="1"/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orldwide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license-free</a:t>
            </a:r>
            <a:endParaRPr lang="en-US" sz="2400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Pipes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unique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ipe for each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nits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Simultaneous unit </a:t>
            </a: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ommunication </a:t>
            </a:r>
          </a:p>
          <a:p>
            <a:pPr lvl="1"/>
            <a:endParaRPr lang="en-US" sz="2200" dirty="0">
              <a:solidFill>
                <a:schemeClr val="tx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9706840" y="6317029"/>
            <a:ext cx="2171700" cy="2698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n-US" sz="3600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/>
                <a:latin typeface="Arial Black" panose="020B0A04020102020204" pitchFamily="34" charset="0"/>
              </a:rPr>
              <a:t>SignalSenders</a:t>
            </a:r>
            <a:endParaRPr lang="en-US" sz="3600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/>
              <a:latin typeface="Arial Black" panose="020B0A04020102020204" pitchFamily="34" charset="0"/>
            </a:endParaRPr>
          </a:p>
        </p:txBody>
      </p:sp>
      <p:pic>
        <p:nvPicPr>
          <p:cNvPr id="18434" name="Picture 2" descr="http://mcuoneclipse.files.wordpress.com/2013/07/nrf24l01-modu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008" y="2357938"/>
            <a:ext cx="3081338" cy="20907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7919163" y="1366557"/>
            <a:ext cx="4125978" cy="3541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 interfacing with </a:t>
            </a:r>
            <a:r>
              <a:rPr lang="el-GR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Math1"/>
              </a:rPr>
              <a:t>μ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US" sz="22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Configurable through </a:t>
            </a: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endParaRPr lang="en-US" sz="2200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“RF24” Libraries</a:t>
            </a:r>
            <a:endParaRPr lang="en-US" sz="2200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28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726</TotalTime>
  <Words>451</Words>
  <Application>Microsoft Office PowerPoint</Application>
  <PresentationFormat>Widescreen</PresentationFormat>
  <Paragraphs>168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Cambria Math</vt:lpstr>
      <vt:lpstr>Math1</vt:lpstr>
      <vt:lpstr>Trebuchet MS</vt:lpstr>
      <vt:lpstr>Tw Cen MT</vt:lpstr>
      <vt:lpstr>Circuit</vt:lpstr>
      <vt:lpstr>Infrared alert system with radio frequency capability </vt:lpstr>
      <vt:lpstr>Problem</vt:lpstr>
      <vt:lpstr>Objective</vt:lpstr>
      <vt:lpstr>Alternatives</vt:lpstr>
      <vt:lpstr>Requirements</vt:lpstr>
      <vt:lpstr>Approach</vt:lpstr>
      <vt:lpstr>Design</vt:lpstr>
      <vt:lpstr>Infrared motion sensor Design</vt:lpstr>
      <vt:lpstr>Radio frequency Communication</vt:lpstr>
      <vt:lpstr>Microcontroller Programming</vt:lpstr>
      <vt:lpstr>LED Output</vt:lpstr>
      <vt:lpstr>PowerPoint Presentation</vt:lpstr>
      <vt:lpstr> Implementation Schematic - POWER</vt:lpstr>
      <vt:lpstr> Implementation Schematic –  Modules</vt:lpstr>
      <vt:lpstr> Implementation PCB</vt:lpstr>
      <vt:lpstr>Housings</vt:lpstr>
      <vt:lpstr>Intellectual property  prior work</vt:lpstr>
      <vt:lpstr>Testing</vt:lpstr>
      <vt:lpstr>Startup Sequence</vt:lpstr>
      <vt:lpstr>Results</vt:lpstr>
      <vt:lpstr>Contributions</vt:lpstr>
      <vt:lpstr>Lessons Learned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Infrared alert system with radio frequency capability</dc:title>
  <dc:creator>Leslie hibiscusgrl</dc:creator>
  <cp:lastModifiedBy>Leslie hibiscusgrl</cp:lastModifiedBy>
  <cp:revision>63</cp:revision>
  <dcterms:created xsi:type="dcterms:W3CDTF">2013-11-22T00:12:07Z</dcterms:created>
  <dcterms:modified xsi:type="dcterms:W3CDTF">2013-12-13T08:19:28Z</dcterms:modified>
</cp:coreProperties>
</file>